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6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9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B1D1B-A31A-4D08-B2F0-4DB43092989A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562A6-99AA-40FA-9C15-F1BAFD9D7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2285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B1D1B-A31A-4D08-B2F0-4DB43092989A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562A6-99AA-40FA-9C15-F1BAFD9D7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28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B1D1B-A31A-4D08-B2F0-4DB43092989A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562A6-99AA-40FA-9C15-F1BAFD9D7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863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B1D1B-A31A-4D08-B2F0-4DB43092989A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562A6-99AA-40FA-9C15-F1BAFD9D7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9108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B1D1B-A31A-4D08-B2F0-4DB43092989A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562A6-99AA-40FA-9C15-F1BAFD9D7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784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B1D1B-A31A-4D08-B2F0-4DB43092989A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562A6-99AA-40FA-9C15-F1BAFD9D7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300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B1D1B-A31A-4D08-B2F0-4DB43092989A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562A6-99AA-40FA-9C15-F1BAFD9D7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246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B1D1B-A31A-4D08-B2F0-4DB43092989A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562A6-99AA-40FA-9C15-F1BAFD9D7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9975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B1D1B-A31A-4D08-B2F0-4DB43092989A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562A6-99AA-40FA-9C15-F1BAFD9D7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7240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B1D1B-A31A-4D08-B2F0-4DB43092989A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562A6-99AA-40FA-9C15-F1BAFD9D7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2169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B1D1B-A31A-4D08-B2F0-4DB43092989A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562A6-99AA-40FA-9C15-F1BAFD9D7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023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B1D1B-A31A-4D08-B2F0-4DB43092989A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562A6-99AA-40FA-9C15-F1BAFD9D7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6471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09538" y="5100513"/>
            <a:ext cx="7148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면역학적 시냅스의 안정적 형성을 저해하여</a:t>
            </a:r>
            <a:r>
              <a:rPr lang="en-US" altLang="ko-KR" dirty="0" smtClean="0"/>
              <a:t>,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en-US" altLang="ko-KR" dirty="0" smtClean="0"/>
              <a:t>NK</a:t>
            </a:r>
            <a:r>
              <a:rPr lang="ko-KR" altLang="en-US" dirty="0" smtClean="0"/>
              <a:t>세포의 </a:t>
            </a:r>
            <a:r>
              <a:rPr lang="ko-KR" altLang="en-US" dirty="0" err="1" smtClean="0"/>
              <a:t>살상력을</a:t>
            </a:r>
            <a:r>
              <a:rPr lang="ko-KR" altLang="en-US" dirty="0" smtClean="0"/>
              <a:t> 억제하는 신규 면역관문인 </a:t>
            </a:r>
            <a:r>
              <a:rPr lang="en-US" altLang="ko-KR" dirty="0" smtClean="0"/>
              <a:t>NgR1 </a:t>
            </a:r>
            <a:r>
              <a:rPr lang="ko-KR" altLang="en-US" dirty="0" smtClean="0"/>
              <a:t>의 작동기전 규명</a:t>
            </a:r>
            <a:endParaRPr lang="en-US" altLang="ko-KR" dirty="0" smtClean="0"/>
          </a:p>
        </p:txBody>
      </p:sp>
      <p:pic>
        <p:nvPicPr>
          <p:cNvPr id="4" name="_x298729320" descr="EMB00009bf8079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138" y="813691"/>
            <a:ext cx="5220024" cy="3539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104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16</Words>
  <Application>Microsoft Office PowerPoint</Application>
  <PresentationFormat>화면 슬라이드 쇼(4:3)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user</cp:lastModifiedBy>
  <cp:revision>4</cp:revision>
  <dcterms:created xsi:type="dcterms:W3CDTF">2020-05-27T05:42:51Z</dcterms:created>
  <dcterms:modified xsi:type="dcterms:W3CDTF">2022-12-13T06:33:02Z</dcterms:modified>
</cp:coreProperties>
</file>